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354134-DE68-2606-850A-DE336832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2240B78-F815-D46F-CBB8-CD086EB13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C4FFCC-0D46-5888-10D3-1E249BD0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B633E0-A831-04FE-43F0-A1591F7B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4F9392-D424-7B38-4867-02696677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03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FBDCEA-F672-A5F5-68C7-0EBE337D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E807427-159E-15E1-112F-616C4C045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012E14-95A8-45D9-D71B-F667FE49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8A5CB0-6CEA-EBE1-A2D3-96580ED5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7C917A-9877-8A9E-355C-492EECA7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07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9BA404B-EF4C-5344-C260-FF1D0590B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E15810-CBCC-5D43-AF5A-DB46932E5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0538B8-07B9-E451-F5B7-13A280E6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27E90D-2438-BFF0-587C-6AF3D8A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19254F-B563-FB7A-AA13-72D4E7F8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91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08C8A2-5F04-C119-7618-0C74769D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4F2B8E-4643-1FE4-155B-2F75FCDE0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D4B89F-D739-E54E-2503-AF8F2F19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D701B8-6288-BF7F-D79C-311BABCD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CDFCA-6A9A-ED58-012B-48F26DB7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75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4E0DB-2757-CEF1-C1F3-AC46C31A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D63E8D-6B69-939E-B289-C989EE7B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3FA0E6-1A79-4888-278B-D079B6C5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44F955-1AE5-7627-3FBF-B5AA29DA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767E32-F1EB-A243-06E4-AF5CD3A7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77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288FAE-C2EF-4FAE-7C10-C1BE374B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CD5FD8-558C-3E9A-A4F4-8415CC89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5AE5813-538D-1D6B-F314-01A730B1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90C37B-2D77-FA41-2532-C11AF53C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8D0B00-C45A-9283-ACED-50B5B39A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750838-FA70-0B7E-44E2-6BEB8D5B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61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CE63DC-4A55-2273-AEBA-0DEEAA41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6AC0A2-CCF9-26C6-F76F-8AC91E8B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DFA27E0-4D18-E09C-9628-C29063B6D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7FE581E-8021-4884-0266-2494C12DF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6CC6506-FAAD-84E8-2819-A0361193B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2C682C3-CDF2-3D6B-9C90-6EB78E73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B1788EA-5144-9C59-2463-C278FFD4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19711BC-0182-FE78-8C76-0757C84D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86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435560-98BD-0C3D-C16E-8AA5C14E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3416752-9AD1-83EE-0D32-D5BA3350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481C6E9-7F1A-BFE3-4F5D-26AC3EB0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0DFD876-2CED-513E-0BE1-6F18968F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745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6832588-CF66-C261-92D2-D677FDDD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543B8D3-E874-68E8-558B-30389A69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D734A7-88EC-ABDA-CF05-514B6F1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85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CE37FA-1EA9-FD9B-453A-9C5C9BBF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B29AEF-DFD8-E838-8BDD-45B4B1F5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F04CBCE-E3D2-5F2D-0729-B10606630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092C7E-3A0D-6486-938B-47AC3AC2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BC562-9E01-A204-AF68-D6584D0E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0A759E-3D92-5C8E-AA34-BD78BC78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18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17CE4F-013A-F9C7-2F5C-28F9CCE1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117817-3701-4019-FCDA-3EA8191C4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E64AC00-A70B-3161-1F81-E8111FDD8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E1540D-B5EB-E9DD-A447-2A260CDA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18C00D-FDAF-9C85-DE9F-7FB36C7B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E98835-FD0A-5D81-4057-A3B48862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8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42949F-C0DC-53F3-ADE7-68E7C70D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6C208B-CCF8-69D0-1E80-A9BE3539B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CC0D3A-7089-9D1B-1B7C-104EB8DFB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7A6E-1F8A-4CA0-B1EE-7EF68E13907D}" type="datetimeFigureOut">
              <a:rPr lang="ar-SA" smtClean="0"/>
              <a:t>08/11/43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355BCC-5297-8CD2-EE2D-2608C334E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04F75C-9B29-E493-419B-20B956D8F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9C71C-0032-45AC-B000-28BC2AA56E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260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">
            <a:extLst>
              <a:ext uri="{FF2B5EF4-FFF2-40B4-BE49-F238E27FC236}">
                <a16:creationId xmlns:a16="http://schemas.microsoft.com/office/drawing/2014/main" id="{35F100DE-CB2A-8D61-38BA-4DB90CB945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4AF4EE9-0EA4-E092-861C-414E96A71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6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0">
            <a:extLst>
              <a:ext uri="{FF2B5EF4-FFF2-40B4-BE49-F238E27FC236}">
                <a16:creationId xmlns:a16="http://schemas.microsoft.com/office/drawing/2014/main" id="{966E5147-4A1D-3342-B709-CBDB0BE22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1">
            <a:extLst>
              <a:ext uri="{FF2B5EF4-FFF2-40B4-BE49-F238E27FC236}">
                <a16:creationId xmlns:a16="http://schemas.microsoft.com/office/drawing/2014/main" id="{7459F24D-7C05-1636-604C-D9F6ED340F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2">
            <a:extLst>
              <a:ext uri="{FF2B5EF4-FFF2-40B4-BE49-F238E27FC236}">
                <a16:creationId xmlns:a16="http://schemas.microsoft.com/office/drawing/2014/main" id="{F72D5A4B-25FF-C216-187D-972F05930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3">
            <a:extLst>
              <a:ext uri="{FF2B5EF4-FFF2-40B4-BE49-F238E27FC236}">
                <a16:creationId xmlns:a16="http://schemas.microsoft.com/office/drawing/2014/main" id="{D38F47EA-2169-7A96-23EE-E1CD4CDCF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4">
            <a:extLst>
              <a:ext uri="{FF2B5EF4-FFF2-40B4-BE49-F238E27FC236}">
                <a16:creationId xmlns:a16="http://schemas.microsoft.com/office/drawing/2014/main" id="{5A325303-B875-3897-E61A-4691A60B8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0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5">
            <a:extLst>
              <a:ext uri="{FF2B5EF4-FFF2-40B4-BE49-F238E27FC236}">
                <a16:creationId xmlns:a16="http://schemas.microsoft.com/office/drawing/2014/main" id="{63004B18-48F9-043C-0585-B0A7779F9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6">
            <a:extLst>
              <a:ext uri="{FF2B5EF4-FFF2-40B4-BE49-F238E27FC236}">
                <a16:creationId xmlns:a16="http://schemas.microsoft.com/office/drawing/2014/main" id="{58A4BCBD-FB29-BC74-D414-4FF7FEAA8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7">
            <a:extLst>
              <a:ext uri="{FF2B5EF4-FFF2-40B4-BE49-F238E27FC236}">
                <a16:creationId xmlns:a16="http://schemas.microsoft.com/office/drawing/2014/main" id="{BF05C0EC-E5B8-B41D-E245-A9E6683A3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3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8">
            <a:extLst>
              <a:ext uri="{FF2B5EF4-FFF2-40B4-BE49-F238E27FC236}">
                <a16:creationId xmlns:a16="http://schemas.microsoft.com/office/drawing/2014/main" id="{58744DB8-7FBA-D235-49C8-603AF9253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19">
            <a:extLst>
              <a:ext uri="{FF2B5EF4-FFF2-40B4-BE49-F238E27FC236}">
                <a16:creationId xmlns:a16="http://schemas.microsoft.com/office/drawing/2014/main" id="{C63D0116-C1EA-9B69-44A8-A2443A73EF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">
            <a:extLst>
              <a:ext uri="{FF2B5EF4-FFF2-40B4-BE49-F238E27FC236}">
                <a16:creationId xmlns:a16="http://schemas.microsoft.com/office/drawing/2014/main" id="{67499FF6-89D2-71A6-EC30-4F1F475996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6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0">
            <a:extLst>
              <a:ext uri="{FF2B5EF4-FFF2-40B4-BE49-F238E27FC236}">
                <a16:creationId xmlns:a16="http://schemas.microsoft.com/office/drawing/2014/main" id="{46EE5FC4-C2B6-5A46-9C0B-73754015E6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0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1">
            <a:extLst>
              <a:ext uri="{FF2B5EF4-FFF2-40B4-BE49-F238E27FC236}">
                <a16:creationId xmlns:a16="http://schemas.microsoft.com/office/drawing/2014/main" id="{99595579-8C82-B127-CB76-D6213A2AF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7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2">
            <a:extLst>
              <a:ext uri="{FF2B5EF4-FFF2-40B4-BE49-F238E27FC236}">
                <a16:creationId xmlns:a16="http://schemas.microsoft.com/office/drawing/2014/main" id="{D6AC6C7B-E692-DE57-0372-2626F38A02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77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3">
            <a:extLst>
              <a:ext uri="{FF2B5EF4-FFF2-40B4-BE49-F238E27FC236}">
                <a16:creationId xmlns:a16="http://schemas.microsoft.com/office/drawing/2014/main" id="{B70567C7-81B5-25A5-83EB-DF6976CA1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4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4">
            <a:extLst>
              <a:ext uri="{FF2B5EF4-FFF2-40B4-BE49-F238E27FC236}">
                <a16:creationId xmlns:a16="http://schemas.microsoft.com/office/drawing/2014/main" id="{DA423976-48D7-5B44-D365-3E3A95218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8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5">
            <a:extLst>
              <a:ext uri="{FF2B5EF4-FFF2-40B4-BE49-F238E27FC236}">
                <a16:creationId xmlns:a16="http://schemas.microsoft.com/office/drawing/2014/main" id="{1603E8D3-9289-95BA-37DB-D623ECEA58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6">
            <a:extLst>
              <a:ext uri="{FF2B5EF4-FFF2-40B4-BE49-F238E27FC236}">
                <a16:creationId xmlns:a16="http://schemas.microsoft.com/office/drawing/2014/main" id="{193B5447-2CED-10F9-1666-C344CA065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7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7">
            <a:extLst>
              <a:ext uri="{FF2B5EF4-FFF2-40B4-BE49-F238E27FC236}">
                <a16:creationId xmlns:a16="http://schemas.microsoft.com/office/drawing/2014/main" id="{CBEC199B-E9ED-89EF-3305-C1FC8DFC16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38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8">
            <a:extLst>
              <a:ext uri="{FF2B5EF4-FFF2-40B4-BE49-F238E27FC236}">
                <a16:creationId xmlns:a16="http://schemas.microsoft.com/office/drawing/2014/main" id="{4887BF10-5538-6A40-2535-23A3A9851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29">
            <a:extLst>
              <a:ext uri="{FF2B5EF4-FFF2-40B4-BE49-F238E27FC236}">
                <a16:creationId xmlns:a16="http://schemas.microsoft.com/office/drawing/2014/main" id="{FCABA5FA-684E-7E09-3A08-6B00DD71A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">
            <a:extLst>
              <a:ext uri="{FF2B5EF4-FFF2-40B4-BE49-F238E27FC236}">
                <a16:creationId xmlns:a16="http://schemas.microsoft.com/office/drawing/2014/main" id="{ADEFAB94-9773-8B08-34E8-078DE393C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60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0">
            <a:extLst>
              <a:ext uri="{FF2B5EF4-FFF2-40B4-BE49-F238E27FC236}">
                <a16:creationId xmlns:a16="http://schemas.microsoft.com/office/drawing/2014/main" id="{21E215E9-DE1A-A5F1-2736-274D4C48F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5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1">
            <a:extLst>
              <a:ext uri="{FF2B5EF4-FFF2-40B4-BE49-F238E27FC236}">
                <a16:creationId xmlns:a16="http://schemas.microsoft.com/office/drawing/2014/main" id="{A4F91534-11B8-C895-6337-206519CB4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56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2">
            <a:extLst>
              <a:ext uri="{FF2B5EF4-FFF2-40B4-BE49-F238E27FC236}">
                <a16:creationId xmlns:a16="http://schemas.microsoft.com/office/drawing/2014/main" id="{7B11B826-9E9A-0877-2487-FAF7E6F9DC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35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3">
            <a:extLst>
              <a:ext uri="{FF2B5EF4-FFF2-40B4-BE49-F238E27FC236}">
                <a16:creationId xmlns:a16="http://schemas.microsoft.com/office/drawing/2014/main" id="{CCDE5003-4CDB-3186-7F6F-DDC1C0BB81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4">
            <a:extLst>
              <a:ext uri="{FF2B5EF4-FFF2-40B4-BE49-F238E27FC236}">
                <a16:creationId xmlns:a16="http://schemas.microsoft.com/office/drawing/2014/main" id="{09702455-E384-8DD2-F831-2A27CE7B2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44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5">
            <a:extLst>
              <a:ext uri="{FF2B5EF4-FFF2-40B4-BE49-F238E27FC236}">
                <a16:creationId xmlns:a16="http://schemas.microsoft.com/office/drawing/2014/main" id="{3EFFD4C4-FCA1-A3ED-C94C-4E4869E1C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6">
            <a:extLst>
              <a:ext uri="{FF2B5EF4-FFF2-40B4-BE49-F238E27FC236}">
                <a16:creationId xmlns:a16="http://schemas.microsoft.com/office/drawing/2014/main" id="{60FD2415-0412-BC3C-5B2F-7958C6D556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7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7">
            <a:extLst>
              <a:ext uri="{FF2B5EF4-FFF2-40B4-BE49-F238E27FC236}">
                <a16:creationId xmlns:a16="http://schemas.microsoft.com/office/drawing/2014/main" id="{023AF378-0234-0213-ECFC-059BE23F8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6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8">
            <a:extLst>
              <a:ext uri="{FF2B5EF4-FFF2-40B4-BE49-F238E27FC236}">
                <a16:creationId xmlns:a16="http://schemas.microsoft.com/office/drawing/2014/main" id="{7C9D696E-AC23-4926-D142-1C0A56893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0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39">
            <a:extLst>
              <a:ext uri="{FF2B5EF4-FFF2-40B4-BE49-F238E27FC236}">
                <a16:creationId xmlns:a16="http://schemas.microsoft.com/office/drawing/2014/main" id="{E07781F1-DC97-77DB-D899-1CBFDBD9C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">
            <a:extLst>
              <a:ext uri="{FF2B5EF4-FFF2-40B4-BE49-F238E27FC236}">
                <a16:creationId xmlns:a16="http://schemas.microsoft.com/office/drawing/2014/main" id="{AE13485A-C028-EE43-D89E-0BA848F7E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1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0">
            <a:extLst>
              <a:ext uri="{FF2B5EF4-FFF2-40B4-BE49-F238E27FC236}">
                <a16:creationId xmlns:a16="http://schemas.microsoft.com/office/drawing/2014/main" id="{B640CAB6-8F3E-9DA6-1DB6-311008077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1">
            <a:extLst>
              <a:ext uri="{FF2B5EF4-FFF2-40B4-BE49-F238E27FC236}">
                <a16:creationId xmlns:a16="http://schemas.microsoft.com/office/drawing/2014/main" id="{D8D579CF-9392-BE67-F2AC-F1517A3458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2">
            <a:extLst>
              <a:ext uri="{FF2B5EF4-FFF2-40B4-BE49-F238E27FC236}">
                <a16:creationId xmlns:a16="http://schemas.microsoft.com/office/drawing/2014/main" id="{B5578282-D586-451E-028F-100F9A579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3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3">
            <a:extLst>
              <a:ext uri="{FF2B5EF4-FFF2-40B4-BE49-F238E27FC236}">
                <a16:creationId xmlns:a16="http://schemas.microsoft.com/office/drawing/2014/main" id="{10E03AB9-7FA9-189D-A583-531A0CD8B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14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4">
            <a:extLst>
              <a:ext uri="{FF2B5EF4-FFF2-40B4-BE49-F238E27FC236}">
                <a16:creationId xmlns:a16="http://schemas.microsoft.com/office/drawing/2014/main" id="{84B399A4-3444-364B-4D8E-180D1343A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48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5">
            <a:extLst>
              <a:ext uri="{FF2B5EF4-FFF2-40B4-BE49-F238E27FC236}">
                <a16:creationId xmlns:a16="http://schemas.microsoft.com/office/drawing/2014/main" id="{032AD466-B2BA-957C-5455-2A39D2F89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0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6">
            <a:extLst>
              <a:ext uri="{FF2B5EF4-FFF2-40B4-BE49-F238E27FC236}">
                <a16:creationId xmlns:a16="http://schemas.microsoft.com/office/drawing/2014/main" id="{3268B6F4-6C6A-E329-5FBD-F0287544D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8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7">
            <a:extLst>
              <a:ext uri="{FF2B5EF4-FFF2-40B4-BE49-F238E27FC236}">
                <a16:creationId xmlns:a16="http://schemas.microsoft.com/office/drawing/2014/main" id="{C1959932-4935-9266-A1CF-99A078D32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01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8">
            <a:extLst>
              <a:ext uri="{FF2B5EF4-FFF2-40B4-BE49-F238E27FC236}">
                <a16:creationId xmlns:a16="http://schemas.microsoft.com/office/drawing/2014/main" id="{5E921766-C239-4614-FEB1-38BE8F686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49">
            <a:extLst>
              <a:ext uri="{FF2B5EF4-FFF2-40B4-BE49-F238E27FC236}">
                <a16:creationId xmlns:a16="http://schemas.microsoft.com/office/drawing/2014/main" id="{BE392DE3-D645-0D6D-9385-E3E44C993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">
            <a:extLst>
              <a:ext uri="{FF2B5EF4-FFF2-40B4-BE49-F238E27FC236}">
                <a16:creationId xmlns:a16="http://schemas.microsoft.com/office/drawing/2014/main" id="{67FFBDE9-80DB-637E-13FD-6456C07EB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3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0">
            <a:extLst>
              <a:ext uri="{FF2B5EF4-FFF2-40B4-BE49-F238E27FC236}">
                <a16:creationId xmlns:a16="http://schemas.microsoft.com/office/drawing/2014/main" id="{81044CE0-12D1-EB41-21E5-F78C24AE15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31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1">
            <a:extLst>
              <a:ext uri="{FF2B5EF4-FFF2-40B4-BE49-F238E27FC236}">
                <a16:creationId xmlns:a16="http://schemas.microsoft.com/office/drawing/2014/main" id="{15506273-ECE9-C186-1E42-F6D421DA8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52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2">
            <a:extLst>
              <a:ext uri="{FF2B5EF4-FFF2-40B4-BE49-F238E27FC236}">
                <a16:creationId xmlns:a16="http://schemas.microsoft.com/office/drawing/2014/main" id="{24161D6C-7306-5231-398B-57AE632CC9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04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3">
            <a:extLst>
              <a:ext uri="{FF2B5EF4-FFF2-40B4-BE49-F238E27FC236}">
                <a16:creationId xmlns:a16="http://schemas.microsoft.com/office/drawing/2014/main" id="{48274CF8-E30B-811E-3A0A-199545DA2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9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4">
            <a:extLst>
              <a:ext uri="{FF2B5EF4-FFF2-40B4-BE49-F238E27FC236}">
                <a16:creationId xmlns:a16="http://schemas.microsoft.com/office/drawing/2014/main" id="{8AE4C7D1-C035-B575-DEA2-C0FC0EFEB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4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5">
            <a:extLst>
              <a:ext uri="{FF2B5EF4-FFF2-40B4-BE49-F238E27FC236}">
                <a16:creationId xmlns:a16="http://schemas.microsoft.com/office/drawing/2014/main" id="{649B3212-94CF-40D5-A79C-C8EE479B8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13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6">
            <a:extLst>
              <a:ext uri="{FF2B5EF4-FFF2-40B4-BE49-F238E27FC236}">
                <a16:creationId xmlns:a16="http://schemas.microsoft.com/office/drawing/2014/main" id="{CC601717-30A5-77A1-61F9-D1739ADC7B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73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7">
            <a:extLst>
              <a:ext uri="{FF2B5EF4-FFF2-40B4-BE49-F238E27FC236}">
                <a16:creationId xmlns:a16="http://schemas.microsoft.com/office/drawing/2014/main" id="{C0724A17-8DDA-C7E0-514A-90A4F3B392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4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8">
            <a:extLst>
              <a:ext uri="{FF2B5EF4-FFF2-40B4-BE49-F238E27FC236}">
                <a16:creationId xmlns:a16="http://schemas.microsoft.com/office/drawing/2014/main" id="{D49A65EA-92F3-B527-D1B8-2D6ECDB4AD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00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59">
            <a:extLst>
              <a:ext uri="{FF2B5EF4-FFF2-40B4-BE49-F238E27FC236}">
                <a16:creationId xmlns:a16="http://schemas.microsoft.com/office/drawing/2014/main" id="{BD371717-3CCB-5DB0-B2AB-47C4EA461E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">
            <a:extLst>
              <a:ext uri="{FF2B5EF4-FFF2-40B4-BE49-F238E27FC236}">
                <a16:creationId xmlns:a16="http://schemas.microsoft.com/office/drawing/2014/main" id="{E20266A5-F715-6EAA-BDF4-BDFAFB4D8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78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0">
            <a:extLst>
              <a:ext uri="{FF2B5EF4-FFF2-40B4-BE49-F238E27FC236}">
                <a16:creationId xmlns:a16="http://schemas.microsoft.com/office/drawing/2014/main" id="{57BE035E-E6E4-1D10-8DB2-512BB20A2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84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1">
            <a:extLst>
              <a:ext uri="{FF2B5EF4-FFF2-40B4-BE49-F238E27FC236}">
                <a16:creationId xmlns:a16="http://schemas.microsoft.com/office/drawing/2014/main" id="{A17501B9-99E9-600C-4FD5-65163E385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76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2">
            <a:extLst>
              <a:ext uri="{FF2B5EF4-FFF2-40B4-BE49-F238E27FC236}">
                <a16:creationId xmlns:a16="http://schemas.microsoft.com/office/drawing/2014/main" id="{B9D6A6E1-28A0-BE8B-DFF8-2EEE46F81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2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3">
            <a:extLst>
              <a:ext uri="{FF2B5EF4-FFF2-40B4-BE49-F238E27FC236}">
                <a16:creationId xmlns:a16="http://schemas.microsoft.com/office/drawing/2014/main" id="{3EBD278D-0958-16CF-10DF-0B5B26AF5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864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4">
            <a:extLst>
              <a:ext uri="{FF2B5EF4-FFF2-40B4-BE49-F238E27FC236}">
                <a16:creationId xmlns:a16="http://schemas.microsoft.com/office/drawing/2014/main" id="{BA002DC6-909A-3455-3194-B83AED0D80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8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5">
            <a:extLst>
              <a:ext uri="{FF2B5EF4-FFF2-40B4-BE49-F238E27FC236}">
                <a16:creationId xmlns:a16="http://schemas.microsoft.com/office/drawing/2014/main" id="{BD425C43-AEB6-7257-D55F-2DCFA15FA1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36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6">
            <a:extLst>
              <a:ext uri="{FF2B5EF4-FFF2-40B4-BE49-F238E27FC236}">
                <a16:creationId xmlns:a16="http://schemas.microsoft.com/office/drawing/2014/main" id="{5EA9EC47-DB8B-E36C-6425-015182A38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778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7">
            <a:extLst>
              <a:ext uri="{FF2B5EF4-FFF2-40B4-BE49-F238E27FC236}">
                <a16:creationId xmlns:a16="http://schemas.microsoft.com/office/drawing/2014/main" id="{83315C73-6371-4715-EE74-7ADB18659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7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8">
            <a:extLst>
              <a:ext uri="{FF2B5EF4-FFF2-40B4-BE49-F238E27FC236}">
                <a16:creationId xmlns:a16="http://schemas.microsoft.com/office/drawing/2014/main" id="{E8FAA3B7-0A90-F4E7-A9B8-205498EEC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96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69">
            <a:extLst>
              <a:ext uri="{FF2B5EF4-FFF2-40B4-BE49-F238E27FC236}">
                <a16:creationId xmlns:a16="http://schemas.microsoft.com/office/drawing/2014/main" id="{91D1FC1D-78B5-2EEC-7F80-9E1EFF399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">
            <a:extLst>
              <a:ext uri="{FF2B5EF4-FFF2-40B4-BE49-F238E27FC236}">
                <a16:creationId xmlns:a16="http://schemas.microsoft.com/office/drawing/2014/main" id="{0CA90A5F-8BE4-5E47-B5BF-992160714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62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0">
            <a:extLst>
              <a:ext uri="{FF2B5EF4-FFF2-40B4-BE49-F238E27FC236}">
                <a16:creationId xmlns:a16="http://schemas.microsoft.com/office/drawing/2014/main" id="{273140C9-0B23-804A-45B2-7B4688C30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82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1">
            <a:extLst>
              <a:ext uri="{FF2B5EF4-FFF2-40B4-BE49-F238E27FC236}">
                <a16:creationId xmlns:a16="http://schemas.microsoft.com/office/drawing/2014/main" id="{88741430-B90C-119D-6CC2-C1FF44A68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53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2">
            <a:extLst>
              <a:ext uri="{FF2B5EF4-FFF2-40B4-BE49-F238E27FC236}">
                <a16:creationId xmlns:a16="http://schemas.microsoft.com/office/drawing/2014/main" id="{99AAF622-B661-A26C-832D-E7155E3B79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006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3">
            <a:extLst>
              <a:ext uri="{FF2B5EF4-FFF2-40B4-BE49-F238E27FC236}">
                <a16:creationId xmlns:a16="http://schemas.microsoft.com/office/drawing/2014/main" id="{410B7439-BA9D-A08D-AB72-F59A1E576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62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4">
            <a:extLst>
              <a:ext uri="{FF2B5EF4-FFF2-40B4-BE49-F238E27FC236}">
                <a16:creationId xmlns:a16="http://schemas.microsoft.com/office/drawing/2014/main" id="{5D6B13F5-A5BD-4973-9D24-A4A2C4622A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77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5">
            <a:extLst>
              <a:ext uri="{FF2B5EF4-FFF2-40B4-BE49-F238E27FC236}">
                <a16:creationId xmlns:a16="http://schemas.microsoft.com/office/drawing/2014/main" id="{2B5B001E-B540-12FE-3F3D-3B7353954B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0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6">
            <a:extLst>
              <a:ext uri="{FF2B5EF4-FFF2-40B4-BE49-F238E27FC236}">
                <a16:creationId xmlns:a16="http://schemas.microsoft.com/office/drawing/2014/main" id="{F3AFEA39-25A6-E624-CAA9-E25F80FA4F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4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7">
            <a:extLst>
              <a:ext uri="{FF2B5EF4-FFF2-40B4-BE49-F238E27FC236}">
                <a16:creationId xmlns:a16="http://schemas.microsoft.com/office/drawing/2014/main" id="{67A1D995-51CE-EB8F-6FC8-7AB2C2FB5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45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8">
            <a:extLst>
              <a:ext uri="{FF2B5EF4-FFF2-40B4-BE49-F238E27FC236}">
                <a16:creationId xmlns:a16="http://schemas.microsoft.com/office/drawing/2014/main" id="{2E3C34D9-D3A3-95D3-09E7-D5DBABD068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015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79">
            <a:extLst>
              <a:ext uri="{FF2B5EF4-FFF2-40B4-BE49-F238E27FC236}">
                <a16:creationId xmlns:a16="http://schemas.microsoft.com/office/drawing/2014/main" id="{3CECAAEF-BDA9-9379-45E6-6209164E4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9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">
            <a:extLst>
              <a:ext uri="{FF2B5EF4-FFF2-40B4-BE49-F238E27FC236}">
                <a16:creationId xmlns:a16="http://schemas.microsoft.com/office/drawing/2014/main" id="{64E51161-7222-B008-BB17-A8DFF3F362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95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0">
            <a:extLst>
              <a:ext uri="{FF2B5EF4-FFF2-40B4-BE49-F238E27FC236}">
                <a16:creationId xmlns:a16="http://schemas.microsoft.com/office/drawing/2014/main" id="{3069E273-B3DC-031D-E2D7-827D771CB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1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1">
            <a:extLst>
              <a:ext uri="{FF2B5EF4-FFF2-40B4-BE49-F238E27FC236}">
                <a16:creationId xmlns:a16="http://schemas.microsoft.com/office/drawing/2014/main" id="{77035CA8-EDDE-A136-3000-AD73494A9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30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2">
            <a:extLst>
              <a:ext uri="{FF2B5EF4-FFF2-40B4-BE49-F238E27FC236}">
                <a16:creationId xmlns:a16="http://schemas.microsoft.com/office/drawing/2014/main" id="{2D8D58E5-D6DD-EC52-FFB5-4D2060D978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98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3">
            <a:extLst>
              <a:ext uri="{FF2B5EF4-FFF2-40B4-BE49-F238E27FC236}">
                <a16:creationId xmlns:a16="http://schemas.microsoft.com/office/drawing/2014/main" id="{78649303-43A4-7B32-1DC4-5C7D84B5F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90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4">
            <a:extLst>
              <a:ext uri="{FF2B5EF4-FFF2-40B4-BE49-F238E27FC236}">
                <a16:creationId xmlns:a16="http://schemas.microsoft.com/office/drawing/2014/main" id="{485A2E14-3819-F5A3-1C3D-1D9E0CE40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6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5">
            <a:extLst>
              <a:ext uri="{FF2B5EF4-FFF2-40B4-BE49-F238E27FC236}">
                <a16:creationId xmlns:a16="http://schemas.microsoft.com/office/drawing/2014/main" id="{5E8EF200-03CD-FAE1-9757-19A0FB175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25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6">
            <a:extLst>
              <a:ext uri="{FF2B5EF4-FFF2-40B4-BE49-F238E27FC236}">
                <a16:creationId xmlns:a16="http://schemas.microsoft.com/office/drawing/2014/main" id="{AD4A3C2A-DDBD-D3DB-BFB7-6FCF892BD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59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7">
            <a:extLst>
              <a:ext uri="{FF2B5EF4-FFF2-40B4-BE49-F238E27FC236}">
                <a16:creationId xmlns:a16="http://schemas.microsoft.com/office/drawing/2014/main" id="{EE6F5ADC-9890-D5E3-5AF4-316D2BA26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576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8">
            <a:extLst>
              <a:ext uri="{FF2B5EF4-FFF2-40B4-BE49-F238E27FC236}">
                <a16:creationId xmlns:a16="http://schemas.microsoft.com/office/drawing/2014/main" id="{FFE83FB0-0F5B-8851-2743-A5E243135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73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89">
            <a:extLst>
              <a:ext uri="{FF2B5EF4-FFF2-40B4-BE49-F238E27FC236}">
                <a16:creationId xmlns:a16="http://schemas.microsoft.com/office/drawing/2014/main" id="{3F299633-8409-DBE4-E27F-F8FF02685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">
            <a:extLst>
              <a:ext uri="{FF2B5EF4-FFF2-40B4-BE49-F238E27FC236}">
                <a16:creationId xmlns:a16="http://schemas.microsoft.com/office/drawing/2014/main" id="{3AF0786D-C7A6-1647-C64C-27D5268FE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34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راجعة_90">
            <a:extLst>
              <a:ext uri="{FF2B5EF4-FFF2-40B4-BE49-F238E27FC236}">
                <a16:creationId xmlns:a16="http://schemas.microsoft.com/office/drawing/2014/main" id="{77432F2C-ADB2-FF1C-DF2D-BA914681B9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25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شاشة عريضة</PresentationFormat>
  <Paragraphs>0</Paragraphs>
  <Slides>90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90</vt:i4>
      </vt:variant>
    </vt:vector>
  </HeadingPairs>
  <TitlesOfParts>
    <vt:vector size="9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2022-06-07T08:03:06Z</dcterms:created>
  <dcterms:modified xsi:type="dcterms:W3CDTF">2022-06-07T08:08:01Z</dcterms:modified>
</cp:coreProperties>
</file>